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282" r:id="rId4"/>
    <p:sldId id="280" r:id="rId5"/>
    <p:sldId id="318" r:id="rId6"/>
    <p:sldId id="333" r:id="rId7"/>
    <p:sldId id="334" r:id="rId8"/>
    <p:sldId id="335" r:id="rId9"/>
    <p:sldId id="342" r:id="rId10"/>
    <p:sldId id="336" r:id="rId11"/>
    <p:sldId id="338" r:id="rId12"/>
    <p:sldId id="337" r:id="rId13"/>
    <p:sldId id="319" r:id="rId14"/>
    <p:sldId id="281" r:id="rId15"/>
    <p:sldId id="320" r:id="rId16"/>
    <p:sldId id="321" r:id="rId17"/>
    <p:sldId id="339" r:id="rId18"/>
    <p:sldId id="323" r:id="rId19"/>
    <p:sldId id="324" r:id="rId20"/>
    <p:sldId id="325" r:id="rId21"/>
    <p:sldId id="326" r:id="rId22"/>
    <p:sldId id="328" r:id="rId23"/>
    <p:sldId id="330" r:id="rId24"/>
    <p:sldId id="332" r:id="rId25"/>
    <p:sldId id="329" r:id="rId26"/>
    <p:sldId id="340" r:id="rId27"/>
    <p:sldId id="331" r:id="rId28"/>
    <p:sldId id="32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4" autoAdjust="0"/>
  </p:normalViewPr>
  <p:slideViewPr>
    <p:cSldViewPr>
      <p:cViewPr varScale="1">
        <p:scale>
          <a:sx n="66" d="100"/>
          <a:sy n="66" d="100"/>
        </p:scale>
        <p:origin x="6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AD3548-DB69-4880-90C5-9AE0AEE5F841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2C745F-CF73-487E-8BB2-5E1BF9545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349418-352F-4F4D-96EB-614F1A8A94A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53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E01F8D-721C-4188-B744-CDA9624CC002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130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36C0-37B9-4B46-9AB2-10CBC3907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0351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6CE9-EEA9-4BF8-BBE9-BB85C4FD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8850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7010-FF05-42C6-98DB-DE615FCEE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1315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B0E3-BFCF-423C-958B-18DBE8029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513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8266-C167-41E1-BE72-4CC545144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315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2065-27CD-4645-80D1-A25D0E35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428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66FF-2714-4161-9A28-ACC910BB9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32454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AD19-97BB-40B4-A34D-C83D72E6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289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E400-FE87-4850-A8FB-BB3A79A5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849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4FAA-8190-4828-9274-04118CFE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336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816A-3985-412F-9BDE-9F8AE81D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6501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73A-3A29-446E-9E06-F083D6426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263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3365-BDE0-40E2-A264-F74EE2C5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8255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A5FA-5860-4942-9E31-3CC4E1AA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2458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D6AD-E8A6-42B1-9268-A767C6BA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384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368-8F74-4B21-8AA0-AE1D9F3E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751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551B-5071-48C8-81BF-7C078256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327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D002-935D-4E97-B121-9AD20147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536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218E-BD6F-4C50-8A00-A1C04D57D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8265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E965-9726-4A6B-ACBC-ED1629EE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931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8D343-9BFF-4FEC-AD8D-9AD31E5B5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673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20E4-CC1B-4500-9EC4-217FCA3EC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385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7E3A6E6-440E-4E90-9807-62570F061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13E859D-41C3-4270-96AA-6AB8E32B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erienceworks.org/site/PageServer?pagename=Practice_Online_application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Arial Rounded MT Bold" pitchFamily="34" charset="0"/>
              </a:rPr>
              <a:t>6.2 Online Job Search</a:t>
            </a:r>
          </a:p>
        </p:txBody>
      </p:sp>
      <p:pic>
        <p:nvPicPr>
          <p:cNvPr id="3" name="Picture 2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257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5. Time</a:t>
            </a:r>
          </a:p>
        </p:txBody>
      </p:sp>
      <p:pic>
        <p:nvPicPr>
          <p:cNvPr id="5122" name="Picture 2" descr="C:\Program Files\Microsoft Office\MEDIA\CAGCAT10\j0234131.wmf" title="Cloc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057400"/>
            <a:ext cx="25749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257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6. Positive Attitude</a:t>
            </a:r>
          </a:p>
        </p:txBody>
      </p:sp>
      <p:pic>
        <p:nvPicPr>
          <p:cNvPr id="6147" name="Picture 3" descr="C:\Users\BTOP\AppData\Local\Microsoft\Windows\Temporary Internet Files\Content.IE5\ZXWIFF4R\MC900040350[1].wmf" title="Business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590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Positive Attitude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latin typeface="Arial Rounded MT Bold" pitchFamily="34" charset="0"/>
              </a:rPr>
              <a:t>Networking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229600" cy="4114800"/>
          </a:xfrm>
          <a:ln>
            <a:miter lim="800000"/>
            <a:headEnd/>
            <a:tailEnd/>
          </a:ln>
          <a:extLst/>
        </p:spPr>
        <p:txBody>
          <a:bodyPr numCol="2">
            <a:normAutofit/>
          </a:bodyPr>
          <a:lstStyle/>
          <a:p>
            <a:pPr algn="l"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 network includes: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Family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Friends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Recreational groups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Church and social organizations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Former teachers and classmates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Current and former co-workers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4340" name="Picture 1" title="Chatting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2790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 hidden="1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Arial Rounded MT Bold" pitchFamily="34" charset="0"/>
              </a:rPr>
              <a:t>Who is in your Network</a:t>
            </a:r>
            <a:r>
              <a:rPr lang="en-US" altLang="en-US" sz="6600" dirty="0" smtClean="0">
                <a:latin typeface="Arial Rounded MT Bold" pitchFamily="34" charset="0"/>
              </a:rPr>
              <a:t/>
            </a:r>
            <a:br>
              <a:rPr lang="en-US" altLang="en-US" sz="6600" dirty="0" smtClean="0">
                <a:latin typeface="Arial Rounded MT Bold" pitchFamily="34" charset="0"/>
              </a:rPr>
            </a:br>
            <a:endParaRPr lang="en-US" altLang="en-US" sz="6600" dirty="0" smtClean="0">
              <a:latin typeface="Arial Rounded MT Bold" pitchFamily="34" charset="0"/>
            </a:endParaRPr>
          </a:p>
        </p:txBody>
      </p:sp>
      <p:pic>
        <p:nvPicPr>
          <p:cNvPr id="15363" name="Picture 1" title="Network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286000"/>
            <a:ext cx="41735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26"/>
          <p:cNvSpPr txBox="1">
            <a:spLocks noChangeArrowheads="1"/>
          </p:cNvSpPr>
          <p:nvPr/>
        </p:nvSpPr>
        <p:spPr bwMode="auto">
          <a:xfrm>
            <a:off x="4398963" y="0"/>
            <a:ext cx="47450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Arial Rounded MT Bold" pitchFamily="34" charset="0"/>
              </a:rPr>
              <a:t>Who is in your </a:t>
            </a:r>
            <a:r>
              <a:rPr lang="en-US" altLang="en-US" sz="6000">
                <a:solidFill>
                  <a:schemeClr val="tx2"/>
                </a:solidFill>
                <a:latin typeface="Arial Rounded MT Bold" pitchFamily="34" charset="0"/>
              </a:rPr>
              <a:t>network?</a:t>
            </a:r>
          </a:p>
        </p:txBody>
      </p:sp>
      <p:pic>
        <p:nvPicPr>
          <p:cNvPr id="3" name="Picture 2" title="Green Du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705225"/>
            <a:ext cx="619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Other Green Dud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410200"/>
            <a:ext cx="542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Blue Dud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438775"/>
            <a:ext cx="523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title="Overly Excited Green Dud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76650"/>
            <a:ext cx="657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title="Blue Gu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1625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 Rounded MT Bold" pitchFamily="34" charset="0"/>
              </a:rPr>
              <a:t>Grow Your </a:t>
            </a:r>
            <a:r>
              <a:rPr lang="en-US" altLang="en-US" sz="6600" smtClean="0">
                <a:latin typeface="Arial Rounded MT Bold" pitchFamily="34" charset="0"/>
              </a:rPr>
              <a:t>Network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Make others aware of your career goals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Professional organizations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Attend Conferences and Job Fairs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Contact companies directly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Volunteer/Intern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Freelance work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Arial Rounded MT Bold" pitchFamily="34" charset="0"/>
              </a:rPr>
              <a:t>Grow Your </a:t>
            </a:r>
            <a:r>
              <a:rPr lang="en-US" altLang="en-US" sz="6600" dirty="0" smtClean="0">
                <a:latin typeface="Arial Rounded MT Bold" pitchFamily="34" charset="0"/>
              </a:rPr>
              <a:t>Network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 anchor="ctr">
            <a:normAutofit/>
          </a:bodyPr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Social media (Facebook/LinkedIn/Twitter)</a:t>
            </a:r>
          </a:p>
          <a:p>
            <a:pPr algn="l"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Personal Blog/website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Email</a:t>
            </a:r>
          </a:p>
        </p:txBody>
      </p:sp>
      <p:pic>
        <p:nvPicPr>
          <p:cNvPr id="17412" name="Picture 2" descr="C:\Users\BTOP\Downloads\f_logo.png" title="Faceboo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457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title="LinkedI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457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 title="Twitter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57575"/>
            <a:ext cx="13620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57275" y="838200"/>
            <a:ext cx="7029450" cy="5181600"/>
          </a:xfrm>
        </p:spPr>
        <p:txBody>
          <a:bodyPr/>
          <a:lstStyle/>
          <a:p>
            <a:pPr eaLnBrk="1" hangingPunct="1"/>
            <a:r>
              <a:rPr lang="en-US" altLang="en-US" sz="8000" smtClean="0">
                <a:latin typeface="Arial Rounded MT Bold" pitchFamily="34" charset="0"/>
              </a:rPr>
              <a:t>The Five Steps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 anchor="t"/>
          <a:lstStyle/>
          <a:p>
            <a:pPr eaLnBrk="1" hangingPunct="1"/>
            <a:r>
              <a:rPr lang="en-US" altLang="en-US" sz="4800" dirty="0" smtClean="0">
                <a:latin typeface="Arial Rounded MT Bold" pitchFamily="34" charset="0"/>
              </a:rPr>
              <a:t>Self Assessment</a:t>
            </a:r>
            <a:br>
              <a:rPr lang="en-US" altLang="en-US" sz="4800" dirty="0" smtClean="0">
                <a:latin typeface="Arial Rounded MT Bold" pitchFamily="34" charset="0"/>
              </a:rPr>
            </a:br>
            <a:endParaRPr lang="en-US" altLang="en-US" sz="4800" dirty="0" smtClean="0">
              <a:latin typeface="Arial Rounded MT Bold" pitchFamily="34" charset="0"/>
            </a:endParaRPr>
          </a:p>
        </p:txBody>
      </p:sp>
      <p:pic>
        <p:nvPicPr>
          <p:cNvPr id="19459" name="Picture 3" title="Self Assessmen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248400" y="508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Arial Rounded MT Bold" pitchFamily="34" charset="0"/>
              </a:rPr>
              <a:t>1. Self Assessment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 anchor="t"/>
          <a:lstStyle/>
          <a:p>
            <a:pPr eaLnBrk="1" hangingPunct="1"/>
            <a:r>
              <a:rPr lang="en-US" altLang="en-US" sz="4800" smtClean="0">
                <a:latin typeface="Arial Rounded MT Bold" pitchFamily="34" charset="0"/>
              </a:rPr>
              <a:t>2. Research</a:t>
            </a:r>
            <a:br>
              <a:rPr lang="en-US" altLang="en-US" sz="4800" smtClean="0">
                <a:latin typeface="Arial Rounded MT Bold" pitchFamily="34" charset="0"/>
              </a:rPr>
            </a:br>
            <a:endParaRPr lang="en-US" altLang="en-US" sz="4800" smtClean="0">
              <a:latin typeface="Arial Rounded MT Bold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Q. What is the state of the industry?</a:t>
            </a:r>
          </a:p>
          <a:p>
            <a:pPr algn="l" eaLnBrk="1" hangingPunct="1"/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Q. What kinds of positions are available?</a:t>
            </a:r>
          </a:p>
          <a:p>
            <a:pPr algn="l" eaLnBrk="1" hangingPunct="1"/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Q. What are the working conditions/culture like?</a:t>
            </a:r>
          </a:p>
          <a:p>
            <a:pPr algn="l" eaLnBrk="1" hangingPunct="1"/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Q. What are the educational requirements?</a:t>
            </a:r>
          </a:p>
          <a:p>
            <a:pPr algn="l" eaLnBrk="1" hangingPunct="1"/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Q. What is the average salary?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 anchor="t"/>
          <a:lstStyle/>
          <a:p>
            <a:pPr eaLnBrk="1" hangingPunct="1"/>
            <a:r>
              <a:rPr lang="en-US" altLang="en-US" sz="4800" smtClean="0">
                <a:latin typeface="Arial Rounded MT Bold" pitchFamily="34" charset="0"/>
              </a:rPr>
              <a:t>3. Career Objective</a:t>
            </a:r>
            <a:br>
              <a:rPr lang="en-US" altLang="en-US" sz="4800" smtClean="0">
                <a:latin typeface="Arial Rounded MT Bold" pitchFamily="34" charset="0"/>
              </a:rPr>
            </a:br>
            <a:endParaRPr lang="en-US" altLang="en-US" sz="4800" smtClean="0">
              <a:latin typeface="Arial Rounded MT Bold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Skills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Sacrifices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Network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Physical stuff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Identify the steps for an effective job search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Evaluate career interests and abilities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Research job market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Discuss the impact of technology on the job search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Evaluate job search engine strategies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Complete sample online application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l" eaLnBrk="1" hangingPunct="1">
              <a:defRPr/>
            </a:pPr>
            <a:endParaRPr lang="en-US" sz="3600" dirty="0"/>
          </a:p>
        </p:txBody>
      </p:sp>
      <p:sp>
        <p:nvSpPr>
          <p:cNvPr id="4099" name="Rectangle 1026"/>
          <p:cNvSpPr txBox="1">
            <a:spLocks noChangeArrowheads="1"/>
          </p:cNvSpPr>
          <p:nvPr/>
        </p:nvSpPr>
        <p:spPr bwMode="auto">
          <a:xfrm>
            <a:off x="4419600" y="304800"/>
            <a:ext cx="4745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chemeClr val="tx2"/>
                </a:solidFill>
                <a:latin typeface="Arial Rounded MT Bold" pitchFamily="34" charset="0"/>
              </a:rPr>
              <a:t>Objectives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 anchor="t"/>
          <a:lstStyle/>
          <a:p>
            <a:pPr eaLnBrk="1" hangingPunct="1"/>
            <a:r>
              <a:rPr lang="en-US" altLang="en-US" sz="4800" smtClean="0">
                <a:latin typeface="Arial Rounded MT Bold" pitchFamily="34" charset="0"/>
              </a:rPr>
              <a:t>4. Find Job Openings</a:t>
            </a:r>
            <a:br>
              <a:rPr lang="en-US" altLang="en-US" sz="4800" smtClean="0">
                <a:latin typeface="Arial Rounded MT Bold" pitchFamily="34" charset="0"/>
              </a:rPr>
            </a:br>
            <a:endParaRPr lang="en-US" altLang="en-US" sz="4800" smtClean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8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NETWORK!</a:t>
            </a:r>
            <a:endParaRPr lang="en-US" altLang="en-US" sz="3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(70% of jobs)</a:t>
            </a:r>
          </a:p>
          <a:p>
            <a:pPr algn="l" eaLnBrk="1" hangingPunct="1"/>
            <a:endParaRPr lang="en-US" altLang="en-US" sz="80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latin typeface="Arial Rounded MT Bold" pitchFamily="34" charset="0"/>
              </a:rPr>
              <a:t>Online Job Boards:</a:t>
            </a:r>
          </a:p>
          <a:p>
            <a:pPr algn="l" eaLnBrk="1" hangingPunct="1"/>
            <a:endParaRPr lang="en-US" altLang="en-US" sz="3600" smtClean="0"/>
          </a:p>
          <a:p>
            <a:pPr algn="l" eaLnBrk="1" hangingPunct="1"/>
            <a:endParaRPr lang="en-US" altLang="en-US" sz="8000" smtClean="0"/>
          </a:p>
        </p:txBody>
      </p:sp>
      <p:pic>
        <p:nvPicPr>
          <p:cNvPr id="2" name="Picture 1" title="Mons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4413"/>
            <a:ext cx="256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title="Indee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21038"/>
            <a:ext cx="2381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title="Career Build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248025"/>
            <a:ext cx="2743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BTOP\Downloads\logo-wit.png" title="Work In Texa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702175"/>
            <a:ext cx="25669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title="ExperienceWorks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4572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Job Boards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title="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4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 title="What text area"/>
          <p:cNvSpPr/>
          <p:nvPr/>
        </p:nvSpPr>
        <p:spPr>
          <a:xfrm>
            <a:off x="838200" y="2895600"/>
            <a:ext cx="3200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 title="Arrow"/>
          <p:cNvSpPr/>
          <p:nvPr/>
        </p:nvSpPr>
        <p:spPr>
          <a:xfrm rot="2711719">
            <a:off x="1738313" y="3275013"/>
            <a:ext cx="685800" cy="1143000"/>
          </a:xfrm>
          <a:prstGeom prst="upArrow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322763"/>
            <a:ext cx="6083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Type in a job, company, or career field here</a:t>
            </a:r>
          </a:p>
        </p:txBody>
      </p:sp>
      <p:sp>
        <p:nvSpPr>
          <p:cNvPr id="8" name="Rectangle 7" title="Where Text Area"/>
          <p:cNvSpPr/>
          <p:nvPr/>
        </p:nvSpPr>
        <p:spPr>
          <a:xfrm>
            <a:off x="4038600" y="2895600"/>
            <a:ext cx="2971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 Arrow 8" title="Arrow"/>
          <p:cNvSpPr/>
          <p:nvPr/>
        </p:nvSpPr>
        <p:spPr>
          <a:xfrm rot="18973697">
            <a:off x="6178550" y="3278188"/>
            <a:ext cx="685800" cy="1143000"/>
          </a:xfrm>
          <a:prstGeom prst="upArrow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8913" y="4460875"/>
            <a:ext cx="5429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Type in the city, state, or zip code here</a:t>
            </a:r>
          </a:p>
        </p:txBody>
      </p:sp>
      <p:sp>
        <p:nvSpPr>
          <p:cNvPr id="12" name="Rectangle 11" title="Find Job Button"/>
          <p:cNvSpPr/>
          <p:nvPr/>
        </p:nvSpPr>
        <p:spPr>
          <a:xfrm>
            <a:off x="7010400" y="2971800"/>
            <a:ext cx="914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 Arrow 12" title="Arrow"/>
          <p:cNvSpPr/>
          <p:nvPr/>
        </p:nvSpPr>
        <p:spPr>
          <a:xfrm rot="8221176">
            <a:off x="6818313" y="1844675"/>
            <a:ext cx="685800" cy="1143000"/>
          </a:xfrm>
          <a:prstGeom prst="upArrow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563" y="1376363"/>
            <a:ext cx="4994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Click here to see the search results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Indeed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title="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 title="Results Area"/>
          <p:cNvSpPr/>
          <p:nvPr/>
        </p:nvSpPr>
        <p:spPr>
          <a:xfrm>
            <a:off x="1828800" y="2514600"/>
            <a:ext cx="4692650" cy="411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 title="Left Menu"/>
          <p:cNvSpPr/>
          <p:nvPr/>
        </p:nvSpPr>
        <p:spPr>
          <a:xfrm>
            <a:off x="76200" y="2514600"/>
            <a:ext cx="1752600" cy="411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 title="Email Results"/>
          <p:cNvSpPr/>
          <p:nvPr/>
        </p:nvSpPr>
        <p:spPr>
          <a:xfrm>
            <a:off x="1905000" y="2209800"/>
            <a:ext cx="2667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 title="Post Resume Button"/>
          <p:cNvSpPr/>
          <p:nvPr/>
        </p:nvSpPr>
        <p:spPr>
          <a:xfrm>
            <a:off x="6931025" y="914400"/>
            <a:ext cx="1227138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Indeed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2" grpId="0" animBg="1"/>
      <p:bldP spid="12" grpId="1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229600" cy="4114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>
                <a:latin typeface="Arial Rounded MT Bold" pitchFamily="34" charset="0"/>
              </a:rPr>
              <a:t>Online Job Boards: more than browsing for jobs.</a:t>
            </a:r>
            <a:br>
              <a:rPr lang="en-US" sz="3600" dirty="0" smtClean="0">
                <a:latin typeface="Arial Rounded MT Bold" pitchFamily="34" charset="0"/>
              </a:rPr>
            </a:br>
            <a:endParaRPr lang="en-US" sz="3600" dirty="0" smtClean="0">
              <a:latin typeface="Arial Rounded MT Bold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Email job alerts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Post resume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Career research resources</a:t>
            </a:r>
          </a:p>
          <a:p>
            <a:pPr algn="l" eaLnBrk="1" hangingPunct="1">
              <a:defRPr/>
            </a:pPr>
            <a:endParaRPr lang="en-US" sz="3600" dirty="0" smtClean="0"/>
          </a:p>
          <a:p>
            <a:pPr algn="l" eaLnBrk="1" hangingPunct="1">
              <a:defRPr/>
            </a:pPr>
            <a:endParaRPr lang="en-US" sz="80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Job Boards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229600" cy="4114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>
                <a:latin typeface="Arial Rounded MT Bold" pitchFamily="34" charset="0"/>
              </a:rPr>
              <a:t>Online Job Boards: more than browsing for jobs.</a:t>
            </a:r>
            <a:br>
              <a:rPr lang="en-US" sz="3600" dirty="0" smtClean="0">
                <a:latin typeface="Arial Rounded MT Bold" pitchFamily="34" charset="0"/>
              </a:rPr>
            </a:br>
            <a:endParaRPr lang="en-US" sz="3600" dirty="0" smtClean="0">
              <a:latin typeface="Arial Rounded MT Bold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Email job alerts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Post resume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Career research resources</a:t>
            </a:r>
          </a:p>
          <a:p>
            <a:pPr algn="l" eaLnBrk="1" hangingPunct="1">
              <a:defRPr/>
            </a:pPr>
            <a:endParaRPr lang="en-US" sz="3600" dirty="0" smtClean="0"/>
          </a:p>
          <a:p>
            <a:pPr algn="l" eaLnBrk="1" hangingPunct="1">
              <a:defRPr/>
            </a:pPr>
            <a:endParaRPr lang="en-US" sz="80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Job Boards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hlinkClick r:id="rId2"/>
              </a:rPr>
              <a:t>http://www.experienceworks.org/site/PageServer?pagename=Practice_Online_application</a:t>
            </a:r>
            <a:endParaRPr lang="en-US" altLang="en-US" sz="3600" dirty="0" smtClean="0"/>
          </a:p>
          <a:p>
            <a:pPr algn="l" eaLnBrk="1" hangingPunct="1"/>
            <a:endParaRPr lang="en-US" altLang="en-US" sz="3600" dirty="0" smtClean="0"/>
          </a:p>
          <a:p>
            <a:pPr algn="l" eaLnBrk="1" hangingPunct="1"/>
            <a:endParaRPr lang="en-US" altLang="en-US" sz="80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ExperienceWorks</a:t>
            </a:r>
            <a:r>
              <a:rPr lang="en-US" dirty="0" smtClean="0"/>
              <a:t> Website Link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 anchor="t"/>
          <a:lstStyle/>
          <a:p>
            <a:pPr eaLnBrk="1" hangingPunct="1"/>
            <a:r>
              <a:rPr lang="en-US" altLang="en-US" sz="4800" smtClean="0">
                <a:latin typeface="Arial Rounded MT Bold" pitchFamily="34" charset="0"/>
              </a:rPr>
              <a:t>5. Follow-up</a:t>
            </a:r>
            <a:br>
              <a:rPr lang="en-US" altLang="en-US" sz="4800" smtClean="0">
                <a:latin typeface="Arial Rounded MT Bold" pitchFamily="34" charset="0"/>
              </a:rPr>
            </a:br>
            <a:endParaRPr lang="en-US" altLang="en-US" sz="4800" smtClean="0">
              <a:latin typeface="Arial Rounded MT Bold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Talk to someone at the company to make a connection (networking)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Show interest in position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/>
              <a:t>Record in Job Search Journal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745038" cy="2133600"/>
          </a:xfrm>
        </p:spPr>
        <p:txBody>
          <a:bodyPr/>
          <a:lstStyle/>
          <a:p>
            <a:pPr eaLnBrk="1" hangingPunct="1"/>
            <a:r>
              <a:rPr lang="en-US" altLang="en-US" sz="6600" smtClean="0">
                <a:latin typeface="Arial Rounded MT Bold" pitchFamily="34" charset="0"/>
              </a:rPr>
              <a:t>Getting Started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3352800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What are reasons for a job search?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 did you (or someone you know) get a job in the past?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 has the internet changed the job hunt process?</a:t>
            </a:r>
          </a:p>
          <a:p>
            <a:pPr marL="457200" indent="-457200" algn="l" eaLnBrk="1" hangingPunct="1">
              <a:buFontTx/>
              <a:buChar char="•"/>
            </a:pPr>
            <a:endParaRPr lang="en-US" alt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57275" y="838200"/>
            <a:ext cx="7029450" cy="5181600"/>
          </a:xfrm>
        </p:spPr>
        <p:txBody>
          <a:bodyPr/>
          <a:lstStyle/>
          <a:p>
            <a:pPr eaLnBrk="1" hangingPunct="1"/>
            <a:r>
              <a:rPr lang="en-US" altLang="en-US" sz="6600" smtClean="0">
                <a:latin typeface="Arial Rounded MT Bold" pitchFamily="34" charset="0"/>
              </a:rPr>
              <a:t>What does a modern job hunter need?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257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1. Internet Access</a:t>
            </a:r>
          </a:p>
        </p:txBody>
      </p:sp>
      <p:pic>
        <p:nvPicPr>
          <p:cNvPr id="1026" name="Picture 2" descr="C:\Program Files\Microsoft Office\MEDIA\CAGCAT10\j0292982.wmf" title="Compu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514600"/>
            <a:ext cx="2536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Access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876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2. Professional Email Address</a:t>
            </a:r>
          </a:p>
        </p:txBody>
      </p:sp>
      <p:pic>
        <p:nvPicPr>
          <p:cNvPr id="2050" name="Picture 2" descr="C:\Users\BTOP\AppData\Local\Microsoft\Windows\Temporary Internet Files\Content.IE5\ZXWIFF4R\MC900438980[1].jpg" title="Emai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90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</a:t>
            </a:r>
            <a:r>
              <a:rPr lang="en-US" baseline="0" dirty="0" smtClean="0"/>
              <a:t> Email Address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257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3. Resume</a:t>
            </a:r>
          </a:p>
        </p:txBody>
      </p:sp>
      <p:pic>
        <p:nvPicPr>
          <p:cNvPr id="3" name="Picture 2" title="Resume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70693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Plain Text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2825"/>
            <a:ext cx="4343400" cy="3429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 title="MS Word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135063"/>
            <a:ext cx="4643437" cy="572293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3175"/>
            <a:ext cx="45720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Arial Rounded MT Bold" pitchFamily="34" charset="0"/>
                <a:ea typeface="+mj-ea"/>
                <a:cs typeface="+mj-cs"/>
              </a:rPr>
              <a:t>MS Word/PDF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62475" y="-3175"/>
            <a:ext cx="45720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Arial Rounded MT Bold" pitchFamily="34" charset="0"/>
                <a:ea typeface="+mj-ea"/>
                <a:cs typeface="+mj-cs"/>
              </a:rPr>
              <a:t>Plain Text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Plain Text Example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51054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Arial Rounded MT Bold" pitchFamily="34" charset="0"/>
                <a:ea typeface="Calibri" pitchFamily="34" charset="0"/>
                <a:cs typeface="Calibri" pitchFamily="34" charset="0"/>
              </a:rPr>
              <a:t>4. Organizational System</a:t>
            </a:r>
            <a:endParaRPr lang="en-US" altLang="en-US" sz="4400" dirty="0" smtClean="0">
              <a:latin typeface="Arial Rounded MT Bold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C:\Users\BTOP\AppData\Local\Microsoft\Windows\Temporary Internet Files\Content.IE5\N0JX9U18\MC900433866[1].png" title="Organiz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System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21108</TotalTime>
  <Words>366</Words>
  <Application>Microsoft Office PowerPoint</Application>
  <PresentationFormat>On-screen Show (4:3)</PresentationFormat>
  <Paragraphs>98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Default Design</vt:lpstr>
      <vt:lpstr>Office Theme</vt:lpstr>
      <vt:lpstr>6.2 Online Job Search</vt:lpstr>
      <vt:lpstr>Objectives</vt:lpstr>
      <vt:lpstr>Getting Started</vt:lpstr>
      <vt:lpstr>What does a modern job hunter need?</vt:lpstr>
      <vt:lpstr>Internet Access</vt:lpstr>
      <vt:lpstr>Professional Email Address</vt:lpstr>
      <vt:lpstr>Resume</vt:lpstr>
      <vt:lpstr>Plain Text Example</vt:lpstr>
      <vt:lpstr>Organizational System</vt:lpstr>
      <vt:lpstr>Time</vt:lpstr>
      <vt:lpstr>Positive Attitude</vt:lpstr>
      <vt:lpstr>Networking</vt:lpstr>
      <vt:lpstr>Who is in your Network </vt:lpstr>
      <vt:lpstr>Grow Your Network</vt:lpstr>
      <vt:lpstr>Grow Your Network</vt:lpstr>
      <vt:lpstr>The Five Steps</vt:lpstr>
      <vt:lpstr>Self Assessment </vt:lpstr>
      <vt:lpstr>2. Research </vt:lpstr>
      <vt:lpstr>3. Career Objective </vt:lpstr>
      <vt:lpstr>4. Find Job Openings </vt:lpstr>
      <vt:lpstr>Online Job Boards</vt:lpstr>
      <vt:lpstr>Indeed</vt:lpstr>
      <vt:lpstr>Indeed</vt:lpstr>
      <vt:lpstr>Online Job Boards</vt:lpstr>
      <vt:lpstr>Online Job Boards</vt:lpstr>
      <vt:lpstr>ExperienceWorks Website Link</vt:lpstr>
      <vt:lpstr>5. Follow-up </vt:lpstr>
    </vt:vector>
  </TitlesOfParts>
  <Company>Home Base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Goyco, Jorge A</cp:lastModifiedBy>
  <cp:revision>167</cp:revision>
  <dcterms:created xsi:type="dcterms:W3CDTF">2006-08-02T18:25:36Z</dcterms:created>
  <dcterms:modified xsi:type="dcterms:W3CDTF">2018-04-05T18:45:49Z</dcterms:modified>
</cp:coreProperties>
</file>